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6" r:id="rId5"/>
    <p:sldId id="265" r:id="rId6"/>
    <p:sldId id="264" r:id="rId7"/>
    <p:sldId id="261" r:id="rId8"/>
    <p:sldId id="262" r:id="rId9"/>
    <p:sldId id="260" r:id="rId10"/>
    <p:sldId id="267" r:id="rId11"/>
    <p:sldId id="268" r:id="rId12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0E62-D508-4724-9D3C-9921B13352C5}" type="datetimeFigureOut">
              <a:rPr lang="vi-VN" smtClean="0"/>
              <a:t>09/11/2018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B350C-4519-4BEE-874D-CC197517B5C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92442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0E62-D508-4724-9D3C-9921B13352C5}" type="datetimeFigureOut">
              <a:rPr lang="vi-VN" smtClean="0"/>
              <a:t>09/11/2018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B350C-4519-4BEE-874D-CC197517B5C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48597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0E62-D508-4724-9D3C-9921B13352C5}" type="datetimeFigureOut">
              <a:rPr lang="vi-VN" smtClean="0"/>
              <a:t>09/11/2018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B350C-4519-4BEE-874D-CC197517B5C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22640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0E62-D508-4724-9D3C-9921B13352C5}" type="datetimeFigureOut">
              <a:rPr lang="vi-VN" smtClean="0"/>
              <a:t>09/11/2018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B350C-4519-4BEE-874D-CC197517B5C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55769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0E62-D508-4724-9D3C-9921B13352C5}" type="datetimeFigureOut">
              <a:rPr lang="vi-VN" smtClean="0"/>
              <a:t>09/11/2018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B350C-4519-4BEE-874D-CC197517B5C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45563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0E62-D508-4724-9D3C-9921B13352C5}" type="datetimeFigureOut">
              <a:rPr lang="vi-VN" smtClean="0"/>
              <a:t>09/11/2018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B350C-4519-4BEE-874D-CC197517B5C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9084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0E62-D508-4724-9D3C-9921B13352C5}" type="datetimeFigureOut">
              <a:rPr lang="vi-VN" smtClean="0"/>
              <a:t>09/11/2018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B350C-4519-4BEE-874D-CC197517B5C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44614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0E62-D508-4724-9D3C-9921B13352C5}" type="datetimeFigureOut">
              <a:rPr lang="vi-VN" smtClean="0"/>
              <a:t>09/11/2018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B350C-4519-4BEE-874D-CC197517B5C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14955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0E62-D508-4724-9D3C-9921B13352C5}" type="datetimeFigureOut">
              <a:rPr lang="vi-VN" smtClean="0"/>
              <a:t>09/11/2018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B350C-4519-4BEE-874D-CC197517B5C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36836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0E62-D508-4724-9D3C-9921B13352C5}" type="datetimeFigureOut">
              <a:rPr lang="vi-VN" smtClean="0"/>
              <a:t>09/11/2018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B350C-4519-4BEE-874D-CC197517B5C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53956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D0E62-D508-4724-9D3C-9921B13352C5}" type="datetimeFigureOut">
              <a:rPr lang="vi-VN" smtClean="0"/>
              <a:t>09/11/2018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2B350C-4519-4BEE-874D-CC197517B5C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99922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3D0E62-D508-4724-9D3C-9921B13352C5}" type="datetimeFigureOut">
              <a:rPr lang="vi-VN" smtClean="0"/>
              <a:t>09/11/2018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2B350C-4519-4BEE-874D-CC197517B5C0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72650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AutoShape 4"/>
          <p:cNvSpPr>
            <a:spLocks noChangeArrowheads="1"/>
          </p:cNvSpPr>
          <p:nvPr/>
        </p:nvSpPr>
        <p:spPr bwMode="auto">
          <a:xfrm>
            <a:off x="2133600" y="457200"/>
            <a:ext cx="719138" cy="719138"/>
          </a:xfrm>
          <a:prstGeom prst="irregularSeal1">
            <a:avLst/>
          </a:prstGeom>
          <a:gradFill rotWithShape="1">
            <a:gsLst>
              <a:gs pos="0">
                <a:srgbClr val="FF3300"/>
              </a:gs>
              <a:gs pos="100000">
                <a:srgbClr val="76180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3581400" y="762000"/>
            <a:ext cx="719138" cy="719138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33798" name="AutoShape 6"/>
          <p:cNvSpPr>
            <a:spLocks noChangeArrowheads="1"/>
          </p:cNvSpPr>
          <p:nvPr/>
        </p:nvSpPr>
        <p:spPr bwMode="auto">
          <a:xfrm>
            <a:off x="5334000" y="914400"/>
            <a:ext cx="719138" cy="719138"/>
          </a:xfrm>
          <a:prstGeom prst="irregularSeal2">
            <a:avLst/>
          </a:prstGeom>
          <a:gradFill rotWithShape="1">
            <a:gsLst>
              <a:gs pos="0">
                <a:srgbClr val="CC00FF"/>
              </a:gs>
              <a:gs pos="100000">
                <a:srgbClr val="5E0076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33799" name="AutoShape 7"/>
          <p:cNvSpPr>
            <a:spLocks noChangeArrowheads="1"/>
          </p:cNvSpPr>
          <p:nvPr/>
        </p:nvSpPr>
        <p:spPr bwMode="auto">
          <a:xfrm>
            <a:off x="8001000" y="2286000"/>
            <a:ext cx="719138" cy="719138"/>
          </a:xfrm>
          <a:prstGeom prst="irregularSeal1">
            <a:avLst/>
          </a:prstGeom>
          <a:gradFill rotWithShape="1">
            <a:gsLst>
              <a:gs pos="0">
                <a:srgbClr val="FF3300"/>
              </a:gs>
              <a:gs pos="100000">
                <a:srgbClr val="76180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33800" name="AutoShape 8"/>
          <p:cNvSpPr>
            <a:spLocks noChangeArrowheads="1"/>
          </p:cNvSpPr>
          <p:nvPr/>
        </p:nvSpPr>
        <p:spPr bwMode="auto">
          <a:xfrm>
            <a:off x="1066800" y="2743200"/>
            <a:ext cx="719138" cy="719138"/>
          </a:xfrm>
          <a:prstGeom prst="irregularSeal1">
            <a:avLst/>
          </a:prstGeom>
          <a:gradFill rotWithShape="1">
            <a:gsLst>
              <a:gs pos="0">
                <a:srgbClr val="FF3300"/>
              </a:gs>
              <a:gs pos="100000">
                <a:srgbClr val="76180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33801" name="AutoShape 9"/>
          <p:cNvSpPr>
            <a:spLocks noChangeArrowheads="1"/>
          </p:cNvSpPr>
          <p:nvPr/>
        </p:nvSpPr>
        <p:spPr bwMode="auto">
          <a:xfrm>
            <a:off x="2493169" y="5311271"/>
            <a:ext cx="719138" cy="719138"/>
          </a:xfrm>
          <a:prstGeom prst="irregularSeal1">
            <a:avLst/>
          </a:prstGeom>
          <a:gradFill rotWithShape="1">
            <a:gsLst>
              <a:gs pos="0">
                <a:srgbClr val="FF3300"/>
              </a:gs>
              <a:gs pos="100000">
                <a:srgbClr val="76180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33802" name="AutoShape 10"/>
          <p:cNvSpPr>
            <a:spLocks noChangeArrowheads="1"/>
          </p:cNvSpPr>
          <p:nvPr/>
        </p:nvSpPr>
        <p:spPr bwMode="auto">
          <a:xfrm>
            <a:off x="3429000" y="2133600"/>
            <a:ext cx="719138" cy="719138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33803" name="AutoShape 11"/>
          <p:cNvSpPr>
            <a:spLocks noChangeArrowheads="1"/>
          </p:cNvSpPr>
          <p:nvPr/>
        </p:nvSpPr>
        <p:spPr bwMode="auto">
          <a:xfrm>
            <a:off x="4343400" y="3657600"/>
            <a:ext cx="719138" cy="719138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33804" name="AutoShape 12"/>
          <p:cNvSpPr>
            <a:spLocks noChangeArrowheads="1"/>
          </p:cNvSpPr>
          <p:nvPr/>
        </p:nvSpPr>
        <p:spPr bwMode="auto">
          <a:xfrm>
            <a:off x="3962400" y="5943600"/>
            <a:ext cx="719138" cy="719138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33805" name="AutoShape 13"/>
          <p:cNvSpPr>
            <a:spLocks noChangeArrowheads="1"/>
          </p:cNvSpPr>
          <p:nvPr/>
        </p:nvSpPr>
        <p:spPr bwMode="auto">
          <a:xfrm>
            <a:off x="816769" y="5548745"/>
            <a:ext cx="719138" cy="719138"/>
          </a:xfrm>
          <a:prstGeom prst="irregularSeal2">
            <a:avLst/>
          </a:prstGeom>
          <a:gradFill rotWithShape="1">
            <a:gsLst>
              <a:gs pos="0">
                <a:srgbClr val="CC00FF"/>
              </a:gs>
              <a:gs pos="100000">
                <a:srgbClr val="5E0076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33806" name="AutoShape 14"/>
          <p:cNvSpPr>
            <a:spLocks noChangeArrowheads="1"/>
          </p:cNvSpPr>
          <p:nvPr/>
        </p:nvSpPr>
        <p:spPr bwMode="auto">
          <a:xfrm>
            <a:off x="6804248" y="5670840"/>
            <a:ext cx="719138" cy="719138"/>
          </a:xfrm>
          <a:prstGeom prst="irregularSeal2">
            <a:avLst/>
          </a:prstGeom>
          <a:gradFill rotWithShape="1">
            <a:gsLst>
              <a:gs pos="0">
                <a:srgbClr val="CC00FF"/>
              </a:gs>
              <a:gs pos="100000">
                <a:srgbClr val="5E0076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33807" name="AutoShape 15"/>
          <p:cNvSpPr>
            <a:spLocks noChangeArrowheads="1"/>
          </p:cNvSpPr>
          <p:nvPr/>
        </p:nvSpPr>
        <p:spPr bwMode="auto">
          <a:xfrm>
            <a:off x="0" y="990600"/>
            <a:ext cx="719138" cy="719138"/>
          </a:xfrm>
          <a:prstGeom prst="irregularSeal2">
            <a:avLst/>
          </a:prstGeom>
          <a:gradFill rotWithShape="1">
            <a:gsLst>
              <a:gs pos="0">
                <a:srgbClr val="CC00FF"/>
              </a:gs>
              <a:gs pos="100000">
                <a:srgbClr val="5E0076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33808" name="AutoShape 16"/>
          <p:cNvSpPr>
            <a:spLocks noChangeArrowheads="1"/>
          </p:cNvSpPr>
          <p:nvPr/>
        </p:nvSpPr>
        <p:spPr bwMode="auto">
          <a:xfrm>
            <a:off x="8001000" y="228600"/>
            <a:ext cx="719138" cy="719138"/>
          </a:xfrm>
          <a:prstGeom prst="irregularSeal2">
            <a:avLst/>
          </a:prstGeom>
          <a:gradFill rotWithShape="1">
            <a:gsLst>
              <a:gs pos="0">
                <a:srgbClr val="CC00FF"/>
              </a:gs>
              <a:gs pos="100000">
                <a:srgbClr val="5E0076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33809" name="AutoShape 17"/>
          <p:cNvSpPr>
            <a:spLocks noChangeArrowheads="1"/>
          </p:cNvSpPr>
          <p:nvPr/>
        </p:nvSpPr>
        <p:spPr bwMode="auto">
          <a:xfrm>
            <a:off x="7848600" y="4876800"/>
            <a:ext cx="719138" cy="719138"/>
          </a:xfrm>
          <a:prstGeom prst="irregularSeal1">
            <a:avLst/>
          </a:prstGeom>
          <a:gradFill rotWithShape="1">
            <a:gsLst>
              <a:gs pos="0">
                <a:srgbClr val="FF3300"/>
              </a:gs>
              <a:gs pos="100000">
                <a:srgbClr val="76180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33811" name="AutoShape 19"/>
          <p:cNvSpPr>
            <a:spLocks noChangeArrowheads="1"/>
          </p:cNvSpPr>
          <p:nvPr/>
        </p:nvSpPr>
        <p:spPr bwMode="auto">
          <a:xfrm>
            <a:off x="457200" y="4876800"/>
            <a:ext cx="719138" cy="719138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vi-VN"/>
          </a:p>
        </p:txBody>
      </p:sp>
      <p:sp>
        <p:nvSpPr>
          <p:cNvPr id="4113" name="WordArt 20"/>
          <p:cNvSpPr>
            <a:spLocks noChangeArrowheads="1" noChangeShapeType="1" noTextEdit="1"/>
          </p:cNvSpPr>
          <p:nvPr/>
        </p:nvSpPr>
        <p:spPr bwMode="auto">
          <a:xfrm>
            <a:off x="609600" y="381000"/>
            <a:ext cx="7924800" cy="35814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529739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 Black"/>
              </a:rPr>
              <a:t>Welcome to our English class</a:t>
            </a:r>
            <a:endParaRPr lang="vi-VN" sz="4800" kern="1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46584" y="2431286"/>
            <a:ext cx="6912769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rgbClr val="0000FF"/>
                </a:solidFill>
              </a:rPr>
              <a:t>TEACHER: </a:t>
            </a:r>
            <a:r>
              <a:rPr lang="en-US" sz="4000" b="1" dirty="0" err="1" smtClean="0">
                <a:solidFill>
                  <a:srgbClr val="0000FF"/>
                </a:solidFill>
              </a:rPr>
              <a:t>Đinh</a:t>
            </a:r>
            <a:r>
              <a:rPr lang="en-US" sz="4000" b="1" dirty="0" smtClean="0">
                <a:solidFill>
                  <a:srgbClr val="0000FF"/>
                </a:solidFill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</a:rPr>
              <a:t>Lệ</a:t>
            </a:r>
            <a:r>
              <a:rPr lang="en-US" sz="4000" b="1" dirty="0" smtClean="0">
                <a:solidFill>
                  <a:srgbClr val="0000FF"/>
                </a:solidFill>
              </a:rPr>
              <a:t> </a:t>
            </a:r>
            <a:r>
              <a:rPr lang="en-US" sz="4000" b="1" dirty="0" err="1" smtClean="0">
                <a:solidFill>
                  <a:srgbClr val="0000FF"/>
                </a:solidFill>
              </a:rPr>
              <a:t>Quyên</a:t>
            </a:r>
            <a:endParaRPr lang="en-US" sz="4000" b="1" dirty="0" smtClean="0">
              <a:solidFill>
                <a:srgbClr val="0000FF"/>
              </a:solidFill>
            </a:endParaRPr>
          </a:p>
          <a:p>
            <a:pPr algn="ctr"/>
            <a:r>
              <a:rPr lang="en-US" sz="4000" b="1" dirty="0" smtClean="0">
                <a:solidFill>
                  <a:srgbClr val="006600"/>
                </a:solidFill>
              </a:rPr>
              <a:t>Class: 4B</a:t>
            </a:r>
          </a:p>
          <a:p>
            <a:pPr algn="ctr"/>
            <a:r>
              <a:rPr lang="en-US" sz="4000" b="1" dirty="0" smtClean="0">
                <a:solidFill>
                  <a:srgbClr val="FF3300"/>
                </a:solidFill>
              </a:rPr>
              <a:t>Unit 7: What do you like doing?  </a:t>
            </a:r>
          </a:p>
          <a:p>
            <a:pPr algn="ctr"/>
            <a:r>
              <a:rPr lang="en-US" sz="4000" b="1" dirty="0" smtClean="0">
                <a:solidFill>
                  <a:srgbClr val="FF3300"/>
                </a:solidFill>
              </a:rPr>
              <a:t>Lesson 1</a:t>
            </a:r>
            <a:endParaRPr lang="vi-VN" sz="4000" b="1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8268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3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33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3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3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3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3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3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3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3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3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 animBg="1"/>
      <p:bldP spid="33797" grpId="0" animBg="1"/>
      <p:bldP spid="33798" grpId="0" animBg="1"/>
      <p:bldP spid="33799" grpId="0" animBg="1"/>
      <p:bldP spid="33800" grpId="0" animBg="1"/>
      <p:bldP spid="33801" grpId="0" animBg="1"/>
      <p:bldP spid="33802" grpId="0" animBg="1"/>
      <p:bldP spid="33803" grpId="0" animBg="1"/>
      <p:bldP spid="33804" grpId="0" animBg="1"/>
      <p:bldP spid="33805" grpId="0" animBg="1"/>
      <p:bldP spid="33806" grpId="0" animBg="1"/>
      <p:bldP spid="33807" grpId="0" animBg="1"/>
      <p:bldP spid="33808" grpId="0" animBg="1"/>
      <p:bldP spid="33809" grpId="0" animBg="1"/>
      <p:bldP spid="33811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1920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Border-881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38100">
            <a:solidFill>
              <a:srgbClr val="CC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15616" y="2132856"/>
            <a:ext cx="66247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KÍNH CHÚC CÁC THẦY CÔ MẠNH KHỎE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CHÚC CÁC EM HỌC SINH CHĂM NGOAN,HỌC GIỎI</a:t>
            </a:r>
            <a:endParaRPr lang="vi-VN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09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6721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919" y="1124744"/>
            <a:ext cx="6686457" cy="4248472"/>
          </a:xfrm>
        </p:spPr>
      </p:pic>
    </p:spTree>
    <p:extLst>
      <p:ext uri="{BB962C8B-B14F-4D97-AF65-F5344CB8AC3E}">
        <p14:creationId xmlns:p14="http://schemas.microsoft.com/office/powerpoint/2010/main" val="2432846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New folder (2)\TEM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908720"/>
            <a:ext cx="6768752" cy="45454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344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 dirty="0"/>
          </a:p>
        </p:txBody>
      </p:sp>
      <p:pic>
        <p:nvPicPr>
          <p:cNvPr id="4" name="Picture 3" descr="D:\New folder (2)\TIV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908720"/>
            <a:ext cx="7416824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168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Picture 5" descr="D:\New folder (2)\COOK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836712"/>
            <a:ext cx="7344816" cy="5040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976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Picture 6" descr="D:\New folder (2)\CHOI C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035" y="836712"/>
            <a:ext cx="7344816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08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Picture 7" descr="D:\New folder (2)\nghe nhạ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476" y="764704"/>
            <a:ext cx="7372947" cy="518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1100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vi-VN"/>
          </a:p>
        </p:txBody>
      </p:sp>
      <p:pic>
        <p:nvPicPr>
          <p:cNvPr id="4" name="Picture 8" descr="D:\New folder (2)\REA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908720"/>
            <a:ext cx="7488832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668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39</Words>
  <Application>Microsoft Office PowerPoint</Application>
  <PresentationFormat>On-screen Show (4:3)</PresentationFormat>
  <Paragraphs>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</dc:creator>
  <cp:lastModifiedBy>An</cp:lastModifiedBy>
  <cp:revision>2</cp:revision>
  <dcterms:created xsi:type="dcterms:W3CDTF">2018-11-09T06:21:55Z</dcterms:created>
  <dcterms:modified xsi:type="dcterms:W3CDTF">2018-11-09T06:38:59Z</dcterms:modified>
</cp:coreProperties>
</file>